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9"/>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48" r:id="rId32"/>
    <p:sldId id="320" r:id="rId33"/>
    <p:sldId id="338" r:id="rId34"/>
    <p:sldId id="346" r:id="rId35"/>
    <p:sldId id="321" r:id="rId36"/>
    <p:sldId id="337" r:id="rId37"/>
    <p:sldId id="342" r:id="rId38"/>
    <p:sldId id="345" r:id="rId39"/>
    <p:sldId id="343" r:id="rId40"/>
    <p:sldId id="344" r:id="rId41"/>
    <p:sldId id="316" r:id="rId42"/>
    <p:sldId id="330" r:id="rId43"/>
    <p:sldId id="317" r:id="rId44"/>
    <p:sldId id="334" r:id="rId45"/>
    <p:sldId id="324" r:id="rId46"/>
    <p:sldId id="325" r:id="rId47"/>
    <p:sldId id="314" r:id="rId48"/>
  </p:sldIdLst>
  <p:sldSz cx="9144000" cy="5143500" type="screen16x9"/>
  <p:notesSz cx="6858000" cy="9144000"/>
  <p:embeddedFontLst>
    <p:embeddedFont>
      <p:font typeface="Encode Sans Medium" panose="020B0604020202020204" charset="0"/>
      <p:regular r:id="rId50"/>
      <p:bold r:id="rId51"/>
    </p:embeddedFont>
    <p:embeddedFont>
      <p:font typeface="Fredoka One" panose="02000000000000000000" pitchFamily="2" charset="0"/>
      <p:regular r:id="rId52"/>
    </p:embeddedFont>
    <p:embeddedFont>
      <p:font typeface="Press Start 2P"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autoAdjust="0"/>
    <p:restoredTop sz="90878" autoAdjust="0"/>
  </p:normalViewPr>
  <p:slideViewPr>
    <p:cSldViewPr snapToGrid="0">
      <p:cViewPr varScale="1">
        <p:scale>
          <a:sx n="191" d="100"/>
          <a:sy n="191" d="100"/>
        </p:scale>
        <p:origin x="82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9C858B57-AA8D-4EE3-9B14-4CF3DC4E5EC5}"/>
    <pc:docChg chg="undo redo custSel addSld modSld sldOrd">
      <pc:chgData name="Senst, Alex (sens8551@vandals.uidaho.edu)" userId="302afb56-13d2-451a-a642-9c8087b232bb" providerId="ADAL" clId="{9C858B57-AA8D-4EE3-9B14-4CF3DC4E5EC5}" dt="2025-02-18T11:54:22.142" v="206"/>
      <pc:docMkLst>
        <pc:docMk/>
      </pc:docMkLst>
      <pc:sldChg chg="addSp modSp mod ord">
        <pc:chgData name="Senst, Alex (sens8551@vandals.uidaho.edu)" userId="302afb56-13d2-451a-a642-9c8087b232bb" providerId="ADAL" clId="{9C858B57-AA8D-4EE3-9B14-4CF3DC4E5EC5}" dt="2025-02-18T11:54:22.142" v="206"/>
        <pc:sldMkLst>
          <pc:docMk/>
          <pc:sldMk cId="3928533763" sldId="331"/>
        </pc:sldMkLst>
        <pc:spChg chg="mod">
          <ac:chgData name="Senst, Alex (sens8551@vandals.uidaho.edu)" userId="302afb56-13d2-451a-a642-9c8087b232bb" providerId="ADAL" clId="{9C858B57-AA8D-4EE3-9B14-4CF3DC4E5EC5}" dt="2025-02-18T11:47:29.613" v="33" actId="1076"/>
          <ac:spMkLst>
            <pc:docMk/>
            <pc:sldMk cId="3928533763" sldId="331"/>
            <ac:spMk id="2785" creationId="{0A0B9310-F169-8689-DD6F-BA3529990E78}"/>
          </ac:spMkLst>
        </pc:spChg>
        <pc:picChg chg="add mod">
          <ac:chgData name="Senst, Alex (sens8551@vandals.uidaho.edu)" userId="302afb56-13d2-451a-a642-9c8087b232bb" providerId="ADAL" clId="{9C858B57-AA8D-4EE3-9B14-4CF3DC4E5EC5}" dt="2025-02-18T11:51:26.337" v="152"/>
          <ac:picMkLst>
            <pc:docMk/>
            <pc:sldMk cId="3928533763" sldId="331"/>
            <ac:picMk id="4" creationId="{64CB5F11-30B9-0AB7-7729-16BC21FA9A46}"/>
          </ac:picMkLst>
        </pc:picChg>
      </pc:sldChg>
      <pc:sldChg chg="addSp delSp modSp mod">
        <pc:chgData name="Senst, Alex (sens8551@vandals.uidaho.edu)" userId="302afb56-13d2-451a-a642-9c8087b232bb" providerId="ADAL" clId="{9C858B57-AA8D-4EE3-9B14-4CF3DC4E5EC5}" dt="2025-02-18T11:52:27.602" v="160" actId="14100"/>
        <pc:sldMkLst>
          <pc:docMk/>
          <pc:sldMk cId="77064113" sldId="332"/>
        </pc:sldMkLst>
        <pc:picChg chg="add del mod">
          <ac:chgData name="Senst, Alex (sens8551@vandals.uidaho.edu)" userId="302afb56-13d2-451a-a642-9c8087b232bb" providerId="ADAL" clId="{9C858B57-AA8D-4EE3-9B14-4CF3DC4E5EC5}" dt="2025-02-18T11:51:40.686" v="155" actId="478"/>
          <ac:picMkLst>
            <pc:docMk/>
            <pc:sldMk cId="77064113" sldId="332"/>
            <ac:picMk id="6" creationId="{C917F6D3-965A-7D30-74D9-129BF9997335}"/>
          </ac:picMkLst>
        </pc:picChg>
        <pc:picChg chg="add mod">
          <ac:chgData name="Senst, Alex (sens8551@vandals.uidaho.edu)" userId="302afb56-13d2-451a-a642-9c8087b232bb" providerId="ADAL" clId="{9C858B57-AA8D-4EE3-9B14-4CF3DC4E5EC5}" dt="2025-02-18T11:52:27.602" v="160" actId="14100"/>
          <ac:picMkLst>
            <pc:docMk/>
            <pc:sldMk cId="77064113" sldId="332"/>
            <ac:picMk id="8" creationId="{85ABE78B-97A5-72C7-CF45-31E887A0DD60}"/>
          </ac:picMkLst>
        </pc:picChg>
      </pc:sldChg>
      <pc:sldChg chg="modSp mod">
        <pc:chgData name="Senst, Alex (sens8551@vandals.uidaho.edu)" userId="302afb56-13d2-451a-a642-9c8087b232bb" providerId="ADAL" clId="{9C858B57-AA8D-4EE3-9B14-4CF3DC4E5EC5}" dt="2025-02-18T11:53:35.461" v="172" actId="1076"/>
        <pc:sldMkLst>
          <pc:docMk/>
          <pc:sldMk cId="3990309814" sldId="337"/>
        </pc:sldMkLst>
        <pc:spChg chg="mod">
          <ac:chgData name="Senst, Alex (sens8551@vandals.uidaho.edu)" userId="302afb56-13d2-451a-a642-9c8087b232bb" providerId="ADAL" clId="{9C858B57-AA8D-4EE3-9B14-4CF3DC4E5EC5}" dt="2025-02-18T11:53:35.461" v="172" actId="1076"/>
          <ac:spMkLst>
            <pc:docMk/>
            <pc:sldMk cId="3990309814" sldId="337"/>
            <ac:spMk id="6" creationId="{90D56040-6CC9-6920-F180-71611C9CEBAD}"/>
          </ac:spMkLst>
        </pc:spChg>
      </pc:sldChg>
      <pc:sldChg chg="addSp modSp add mod">
        <pc:chgData name="Senst, Alex (sens8551@vandals.uidaho.edu)" userId="302afb56-13d2-451a-a642-9c8087b232bb" providerId="ADAL" clId="{9C858B57-AA8D-4EE3-9B14-4CF3DC4E5EC5}" dt="2025-02-18T11:54:13.360" v="204" actId="1076"/>
        <pc:sldMkLst>
          <pc:docMk/>
          <pc:sldMk cId="3735833164" sldId="348"/>
        </pc:sldMkLst>
        <pc:spChg chg="mod">
          <ac:chgData name="Senst, Alex (sens8551@vandals.uidaho.edu)" userId="302afb56-13d2-451a-a642-9c8087b232bb" providerId="ADAL" clId="{9C858B57-AA8D-4EE3-9B14-4CF3DC4E5EC5}" dt="2025-02-18T11:54:12.811" v="203" actId="1076"/>
          <ac:spMkLst>
            <pc:docMk/>
            <pc:sldMk cId="3735833164" sldId="348"/>
            <ac:spMk id="3" creationId="{7A380833-7552-AD76-F291-B6B3A1849C78}"/>
          </ac:spMkLst>
        </pc:spChg>
        <pc:spChg chg="mod">
          <ac:chgData name="Senst, Alex (sens8551@vandals.uidaho.edu)" userId="302afb56-13d2-451a-a642-9c8087b232bb" providerId="ADAL" clId="{9C858B57-AA8D-4EE3-9B14-4CF3DC4E5EC5}" dt="2025-02-18T11:54:13.360" v="204" actId="1076"/>
          <ac:spMkLst>
            <pc:docMk/>
            <pc:sldMk cId="3735833164" sldId="348"/>
            <ac:spMk id="4" creationId="{9D6446D5-A725-6345-F307-A2809272CEB1}"/>
          </ac:spMkLst>
        </pc:spChg>
        <pc:spChg chg="add mod">
          <ac:chgData name="Senst, Alex (sens8551@vandals.uidaho.edu)" userId="302afb56-13d2-451a-a642-9c8087b232bb" providerId="ADAL" clId="{9C858B57-AA8D-4EE3-9B14-4CF3DC4E5EC5}" dt="2025-02-18T11:49:47.854" v="148" actId="20577"/>
          <ac:spMkLst>
            <pc:docMk/>
            <pc:sldMk cId="3735833164" sldId="348"/>
            <ac:spMk id="5" creationId="{D1449C58-ECD1-F57B-B8E7-EB3331FE20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64CB5F11-30B9-0AB7-7729-16BC21FA9A46}"/>
              </a:ext>
            </a:extLst>
          </p:cNvPr>
          <p:cNvPicPr>
            <a:picLocks noChangeAspect="1"/>
          </p:cNvPicPr>
          <p:nvPr/>
        </p:nvPicPr>
        <p:blipFill>
          <a:blip r:embed="rId5"/>
          <a:stretch>
            <a:fillRect/>
          </a:stretch>
        </p:blipFill>
        <p:spPr>
          <a:xfrm>
            <a:off x="613781" y="1074932"/>
            <a:ext cx="4563528" cy="3416913"/>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8" name="Picture 7">
            <a:extLst>
              <a:ext uri="{FF2B5EF4-FFF2-40B4-BE49-F238E27FC236}">
                <a16:creationId xmlns:a16="http://schemas.microsoft.com/office/drawing/2014/main" id="{85ABE78B-97A5-72C7-CF45-31E887A0DD60}"/>
              </a:ext>
            </a:extLst>
          </p:cNvPr>
          <p:cNvPicPr>
            <a:picLocks noChangeAspect="1"/>
          </p:cNvPicPr>
          <p:nvPr/>
        </p:nvPicPr>
        <p:blipFill>
          <a:blip r:embed="rId5"/>
          <a:stretch>
            <a:fillRect/>
          </a:stretch>
        </p:blipFill>
        <p:spPr>
          <a:xfrm>
            <a:off x="523051" y="974225"/>
            <a:ext cx="4037238" cy="3517827"/>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5" name="TextBox 4">
            <a:extLst>
              <a:ext uri="{FF2B5EF4-FFF2-40B4-BE49-F238E27FC236}">
                <a16:creationId xmlns:a16="http://schemas.microsoft.com/office/drawing/2014/main" id="{D1449C58-ECD1-F57B-B8E7-EB3331FE2011}"/>
              </a:ext>
            </a:extLst>
          </p:cNvPr>
          <p:cNvSpPr txBox="1"/>
          <p:nvPr/>
        </p:nvSpPr>
        <p:spPr>
          <a:xfrm>
            <a:off x="750545" y="1432882"/>
            <a:ext cx="6381775" cy="1631216"/>
          </a:xfrm>
          <a:prstGeom prst="rect">
            <a:avLst/>
          </a:prstGeom>
          <a:noFill/>
        </p:spPr>
        <p:txBody>
          <a:bodyPr wrap="square" lIns="91440" tIns="45720" rIns="91440" bIns="45720" rtlCol="0" anchor="t">
            <a:spAutoFit/>
          </a:bodyPr>
          <a:lstStyle/>
          <a:p>
            <a:r>
              <a:rPr lang="en-US" sz="2800" dirty="0"/>
              <a:t>Complexity: ?/10</a:t>
            </a:r>
            <a:endParaRPr lang="en-US" dirty="0"/>
          </a:p>
          <a:p>
            <a:r>
              <a:rPr lang="en-US" sz="2800" dirty="0"/>
              <a:t>Priority: ?</a:t>
            </a:r>
          </a:p>
          <a:p>
            <a:endParaRPr lang="en-US" sz="2800" dirty="0"/>
          </a:p>
          <a:p>
            <a:r>
              <a:rPr lang="en-US" sz="1600" dirty="0"/>
              <a:t>Explain feature complexity and priority here</a:t>
            </a:r>
            <a:endParaRPr lang="en-US" dirty="0"/>
          </a:p>
        </p:txBody>
      </p:sp>
    </p:spTree>
    <p:extLst>
      <p:ext uri="{BB962C8B-B14F-4D97-AF65-F5344CB8AC3E}">
        <p14:creationId xmlns:p14="http://schemas.microsoft.com/office/powerpoint/2010/main" val="3735833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TotalTime>
  <Words>1783</Words>
  <Application>Microsoft Office PowerPoint</Application>
  <PresentationFormat>On-screen Show (16:9)</PresentationFormat>
  <Paragraphs>294</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Wingdings</vt:lpstr>
      <vt:lpstr>Encode Sans Medium</vt:lpstr>
      <vt:lpstr>Fredoka One</vt:lpstr>
      <vt:lpstr>Press Start 2P</vt:lpstr>
      <vt:lpstr>Arial</vt:lpstr>
      <vt:lpstr>Calibri</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287</cp:revision>
  <dcterms:modified xsi:type="dcterms:W3CDTF">2025-02-18T11:54:29Z</dcterms:modified>
</cp:coreProperties>
</file>